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A5C4-6AAF-4622-A79F-68826EBCE708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E32FC-A6C8-4CAA-BAE9-1A0B1EC53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266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E32FC-A6C8-4CAA-BAE9-1A0B1EC53EE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032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9921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127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12425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388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564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043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63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88889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6254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255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2970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87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601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477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95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6354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2CA4DD-E6EE-4953-A8D7-D36269AEB6C4}" type="datetimeFigureOut">
              <a:rPr lang="ru-RU" smtClean="0"/>
              <a:pPr/>
              <a:t>13.08.2024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7DB0BC-D124-443B-8CB2-9CA244F00F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609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7" y="716205"/>
            <a:ext cx="3417645" cy="2352756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Памятка потребителю. Готовимся к школе. Качество и безопасность детских товаров, школьных принадлежностей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050" dirty="0" smtClean="0">
                <a:solidFill>
                  <a:srgbClr val="7030A0"/>
                </a:solidFill>
              </a:rPr>
              <a:t>Согласно </a:t>
            </a:r>
            <a:r>
              <a:rPr lang="ru-RU" sz="1050" dirty="0" smtClean="0">
                <a:solidFill>
                  <a:srgbClr val="7030A0"/>
                </a:solidFill>
              </a:rPr>
              <a:t>ст. 38 Федерального закона от 29.12.2012 г. №273-ФЗ "Об образовании в Российской Федерации" установление требований к одежде обучающихся отнесено к компетенции образовательной организации. Школы внутренним документом устанавливают, какой должна быть форма в конкретном учебном заведении. Школьная форма должна быть удобной и эстетичной, не стеснять движение ребенка, соответствовать размеру и подразделяется на повседневную, парадную и спортивную.</a:t>
            </a:r>
            <a:r>
              <a:rPr lang="ru-RU" sz="1000" dirty="0" smtClean="0">
                <a:solidFill>
                  <a:srgbClr val="0070C0"/>
                </a:solidFill>
              </a:rPr>
              <a:t/>
            </a:r>
            <a:br>
              <a:rPr lang="ru-RU" sz="1000" dirty="0" smtClean="0">
                <a:solidFill>
                  <a:srgbClr val="0070C0"/>
                </a:solidFill>
              </a:rPr>
            </a:br>
            <a: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11560" y="3068961"/>
            <a:ext cx="3600400" cy="3168351"/>
          </a:xfrm>
        </p:spPr>
        <p:txBody>
          <a:bodyPr>
            <a:normAutofit/>
          </a:bodyPr>
          <a:lstStyle/>
          <a:p>
            <a:r>
              <a:rPr lang="ru-RU" sz="15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7030A0"/>
                </a:solidFill>
              </a:rPr>
              <a:t>Приобретать товары для детей нужно только в местах узаконенной торговли: на специализированных рынках, школьных базарах, в магазинах. Это обусловлено, прежде всего, гарантией качества и безопасности детских изделий. При покупке товаров детского ассортимента следует обратить особое внимание на маркировку товара, которая наносится на изделие, этикетку или товарный ярлык, на упаковку или листок-вкладыш к продукции.</a:t>
            </a:r>
          </a:p>
          <a:p>
            <a:pPr marL="171450" indent="-171450">
              <a:buFontTx/>
              <a:buChar char="-"/>
            </a:pPr>
            <a:endParaRPr lang="ru-RU" sz="1200" dirty="0" smtClean="0"/>
          </a:p>
          <a:p>
            <a:pPr marL="171450" indent="-171450">
              <a:buFontTx/>
              <a:buChar char="-"/>
            </a:pP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437113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ФБУЗ «Центр гигиены и эпидемиологии в Алтайском крае в городе Алейске, Алейском,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Калманском, Топчихинском,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Усть-Калманском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Усть-Пристанском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и Чарышском районах»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Группа по защите прав потребителей, гигиенического обучения и воспитания населения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658130,  Алтайский край, г. Алейск, </a:t>
            </a:r>
            <a:r>
              <a:rPr lang="ru-RU" sz="9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пр-д</a:t>
            </a:r>
            <a:r>
              <a:rPr lang="ru-RU" sz="9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Олимпийский, 7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Тел/факс (38553) 66-0-37 ,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aleusk@alltcde.ru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.08.2024</a:t>
            </a:r>
            <a:endParaRPr lang="ru-RU" sz="9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Z:\Сотрудники\ОТЧЕТЫ ФИЛИАЛА 2024\ЮРИСТ\Горячая линия\Качество и Безопасность детск. тов\Стенд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692696"/>
            <a:ext cx="3960439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152</TotalTime>
  <Words>145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Натуральные материалы</vt:lpstr>
      <vt:lpstr>Памятка потребителю. Готовимся к школе. Качество и безопасность детских товаров, школьных принадлежностей Согласно ст. 38 Федерального закона от 29.12.2012 г. №273-ФЗ "Об образовании в Российской Федерации" установление требований к одежде обучающихся отнесено к компетенции образовательной организации. Школы внутренним документом устанавливают, какой должна быть форма в конкретном учебном заведении. Школьная форма должна быть удобной и эстетичной, не стеснять движение ребенка, соответствовать размеру и подразделяется на повседневную, парадную и спортивную.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наличие избыточной массы тела; появление одышки даже при невысоком уровне физической нагрузки; частые головные боли; боли в суставах; тяжесть и боли в области сердца. </dc:title>
  <dc:creator>1</dc:creator>
  <cp:lastModifiedBy>1</cp:lastModifiedBy>
  <cp:revision>28</cp:revision>
  <dcterms:created xsi:type="dcterms:W3CDTF">2023-04-21T07:13:03Z</dcterms:created>
  <dcterms:modified xsi:type="dcterms:W3CDTF">2024-08-13T03:46:52Z</dcterms:modified>
</cp:coreProperties>
</file>