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EA5C4-6AAF-4622-A79F-68826EBCE708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E32FC-A6C8-4CAA-BAE9-1A0B1EC53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662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E32FC-A6C8-4CAA-BAE9-1A0B1EC53EE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321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342CA4DD-E6EE-4953-A8D7-D36269AEB6C4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21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27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425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884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649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437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7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889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54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555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707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872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14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77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50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354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2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42CA4DD-E6EE-4953-A8D7-D36269AEB6C4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090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3436494" cy="3096344"/>
          </a:xfrm>
        </p:spPr>
        <p:txBody>
          <a:bodyPr>
            <a:noAutofit/>
          </a:bodyPr>
          <a:lstStyle/>
          <a:p>
            <a:r>
              <a:rPr lang="ru-RU" sz="12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Профилактика СПИДА</a:t>
            </a:r>
            <a:r>
              <a:rPr lang="ru-RU" sz="1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СПИД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– синдром приобретенного иммунодефицита – это конечная стадия ВИЧ-инфекции, когда иммунная система человека поражается настолько, что становится неспособной сопротивляться любым видам инфекции. Любая инфекция, даже самая безобидная, способна привести к тяжелому заболеванию и летальному исходу. В результате ослабления иммунной системы развиваются различные заболевания, среди которых: туберкулез; менингит; пневмония и некоторые виды рака. У больных СПИДом эти заболевания протекают более тяжело, чем у людей со здоровой иммунной системой, и приводят в конечном итоге к смерти. Их также называют оппортунистическими заболеваниями (от английского слова «</a:t>
            </a:r>
            <a:r>
              <a:rPr lang="ru-RU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– удобный случай, благоприятная возможность), поскольку они используют слабость иммунной системы человека как благоприятную возможность для своего развития</a:t>
            </a:r>
            <a:r>
              <a:rPr lang="ru-RU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611560" y="3573015"/>
            <a:ext cx="3600400" cy="2664297"/>
          </a:xfrm>
        </p:spPr>
        <p:txBody>
          <a:bodyPr>
            <a:normAutofit/>
          </a:bodyPr>
          <a:lstStyle/>
          <a:p>
            <a:r>
              <a:rPr lang="ru-RU" sz="12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Меры профилактики ВИЧ</a:t>
            </a: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-избегать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случайных половых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партнеров.</a:t>
            </a: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-чтобы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предотвратить передачу инфекции от матери к ребенку, следует соблюдать предписания лечащего врача. Они входят в план подготовки ВИЧ-инфицированной беременной к родам и последующему уходу за младенцем. В частности, нужно отказаться от грудного вскармливания. </a:t>
            </a:r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- периодически проходите обследование на предмет наличия ВИЧ. Если же инфекция обнаружена, сразу же приступайте к своевременному, адекватному лечению, назначенному врачом. </a:t>
            </a:r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endParaRPr lang="ru-RU" sz="1200" dirty="0" smtClean="0"/>
          </a:p>
          <a:p>
            <a:pPr marL="171450" indent="-171450">
              <a:buFontTx/>
              <a:buChar char="-"/>
            </a:pPr>
            <a:endParaRPr lang="ru-RU" sz="1200" dirty="0">
              <a:solidFill>
                <a:schemeClr val="accent5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4437113"/>
            <a:ext cx="3168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Филиал ФБУЗ «Центр гигиены и эпидемиологии в Алтайском крае в городе Алейске, Алейском, 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Калманском, Топчихинском, </a:t>
            </a:r>
            <a:r>
              <a:rPr lang="ru-RU" sz="9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Усть-Калманском</a:t>
            </a: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9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Усть-Пристанском</a:t>
            </a: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 Чарышском районах»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Группа по защите прав потребителей, гигиенического обучения и воспитания населения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658130,  Алтайский край, г. Алейск, </a:t>
            </a:r>
            <a:r>
              <a:rPr lang="ru-RU" sz="9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пр-д</a:t>
            </a: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Олимпийский, 7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Тел/факс (38553) 66-0-37 , </a:t>
            </a:r>
            <a:r>
              <a:rPr lang="en-US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lang="ru-RU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en-US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mail</a:t>
            </a:r>
            <a:r>
              <a:rPr lang="ru-RU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aleusk@alltcde.ru</a:t>
            </a:r>
            <a:endParaRPr lang="ru-RU" sz="9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u="sng" dirty="0" smtClean="0">
                <a:solidFill>
                  <a:schemeClr val="accen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</a:t>
            </a:r>
            <a:r>
              <a:rPr lang="ru-RU" sz="900" b="1" u="sng" dirty="0" smtClean="0">
                <a:solidFill>
                  <a:schemeClr val="accen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.11.2023</a:t>
            </a:r>
            <a:endParaRPr lang="ru-RU" sz="9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071" y="716205"/>
            <a:ext cx="4196354" cy="36823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113</TotalTime>
  <Words>116</Words>
  <Application>Microsoft Office PowerPoint</Application>
  <PresentationFormat>Экран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Garamond</vt:lpstr>
      <vt:lpstr>Times New Roman</vt:lpstr>
      <vt:lpstr>Натуральные материалы</vt:lpstr>
      <vt:lpstr>Профилактика СПИДА СПИД – синдром приобретенного иммунодефицита – это конечная стадия ВИЧ-инфекции, когда иммунная система человека поражается настолько, что становится неспособной сопротивляться любым видам инфекции. Любая инфекция, даже самая безобидная, способна привести к тяжелому заболеванию и летальному исходу. В результате ослабления иммунной системы развиваются различные заболевания, среди которых: туберкулез; менингит; пневмония и некоторые виды рака. У больных СПИДом эти заболевания протекают более тяжело, чем у людей со здоровой иммунной системой, и приводят в конечном итоге к смерти. Их также называют оппортунистическими заболеваниями (от английского слова «opportunity» – удобный случай, благоприятная возможность), поскольку они используют слабость иммунной системы человека как благоприятную возможность для своего развития.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ПРИЗНАКИ наличие избыточной массы тела; появление одышки даже при невысоком уровне физической нагрузки; частые головные боли; боли в суставах; тяжесть и боли в области сердца. </dc:title>
  <dc:creator>1</dc:creator>
  <cp:lastModifiedBy>User</cp:lastModifiedBy>
  <cp:revision>19</cp:revision>
  <dcterms:created xsi:type="dcterms:W3CDTF">2023-04-21T07:13:03Z</dcterms:created>
  <dcterms:modified xsi:type="dcterms:W3CDTF">2023-11-30T09:28:35Z</dcterms:modified>
</cp:coreProperties>
</file>