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72AE-E25C-4B20-A01E-D46C11B209EB}" type="datetimeFigureOut">
              <a:rPr lang="ru-RU" smtClean="0"/>
              <a:pPr/>
              <a:t>28.11.2023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CAA1E-ED5B-44B5-97DC-61D6A8F36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aleysk@altcge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0" y="1536174"/>
            <a:ext cx="4572000" cy="521681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Филиал ФБУЗ «Центр гигиены и эпидемиологии в Алтайском крае в городе Алейске, Алейском, Калманском, Топчихинском, </a:t>
            </a:r>
            <a:r>
              <a:rPr kumimoji="0" lang="ru-RU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Усть-Калманском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Усть-Пристанском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Чарышском районах»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Группа по защите прав потребителей, гигиенического обучения и воспитания населения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658130,  Алтайский край, г. Алейск, </a:t>
            </a:r>
            <a:r>
              <a:rPr kumimoji="0" lang="ru-RU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пр-д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Олимпийский, 7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Тел/факс (38553) </a:t>
            </a:r>
            <a:r>
              <a:rPr lang="ru-RU" sz="9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66-0-37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23-3-05, 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mail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aleysk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@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altcge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kumimoji="0" lang="en-US" sz="9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sz="90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9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27.11.2023</a:t>
            </a:r>
            <a:endParaRPr lang="ru-RU" sz="900" dirty="0"/>
          </a:p>
        </p:txBody>
      </p:sp>
      <p:sp>
        <p:nvSpPr>
          <p:cNvPr id="1029" name="AutoShape 5" descr="TIES - Памятка туриста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AutoShape 7" descr="TIES - Памятка туриста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 descr="Россияне рассказали о своем отношении к каршерингу | Инфографика | АВТОСТАТ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633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Головина-Чернова\Машкин\Горячая линия\d2e7aa87134151a3d7f2a633c1da972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9144000" cy="5589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71</Words>
  <Application>Microsoft Office PowerPoint</Application>
  <PresentationFormat>Экран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8</cp:revision>
  <dcterms:created xsi:type="dcterms:W3CDTF">2023-08-25T02:18:32Z</dcterms:created>
  <dcterms:modified xsi:type="dcterms:W3CDTF">2023-11-28T04:41:46Z</dcterms:modified>
</cp:coreProperties>
</file>